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912" r:id="rId2"/>
  </p:sldMasterIdLst>
  <p:notesMasterIdLst>
    <p:notesMasterId r:id="rId9"/>
  </p:notesMasterIdLst>
  <p:sldIdLst>
    <p:sldId id="277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A2D0C-8CBC-4C00-9BA2-0319675B65C2}" type="datetimeFigureOut">
              <a:rPr lang="de-DE" smtClean="0"/>
              <a:t>18.10.2018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3DC4-513F-4300-AD47-E82F94E31B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54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290512" y="2701925"/>
            <a:ext cx="8856000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88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96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07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1829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4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36142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36157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12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607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739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290512" y="2700980"/>
            <a:ext cx="8853487" cy="4169529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701925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187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612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7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06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60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107777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475809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71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626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0488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09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701305"/>
            <a:ext cx="7671241" cy="4155108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93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304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734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854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214626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62674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290512" y="2701925"/>
            <a:ext cx="8856000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736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290512" y="2700980"/>
            <a:ext cx="8853487" cy="4169529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4" y="2701925"/>
            <a:ext cx="2364504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67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472759" y="2701305"/>
            <a:ext cx="7671241" cy="4155108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4214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92354" y="2701305"/>
            <a:ext cx="8851646" cy="415510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/>
                </a:solidFill>
              </a:rPr>
              <a:t>[ eigenes Bild einfügen ]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32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0901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292354" y="2701305"/>
            <a:ext cx="8851646" cy="415510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FFFFFF"/>
                </a:solidFill>
              </a:rPr>
              <a:t>[ eigenes Bild einfügen ]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484188" y="620713"/>
            <a:ext cx="7688212" cy="1295400"/>
          </a:xfrm>
        </p:spPr>
        <p:txBody>
          <a:bodyPr lIns="0" rIns="0"/>
          <a:lstStyle>
            <a:lvl1pPr>
              <a:defRPr sz="3600">
                <a:solidFill>
                  <a:srgbClr val="004B95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2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019925" y="6450013"/>
            <a:ext cx="1936750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616575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055" y="2701925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01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8128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7752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50825" y="6165850"/>
            <a:ext cx="1873250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557808"/>
            <a:ext cx="6552728" cy="1143000"/>
          </a:xfrm>
          <a:prstGeom prst="rect">
            <a:avLst/>
          </a:prstGeom>
        </p:spPr>
        <p:txBody>
          <a:bodyPr/>
          <a:lstStyle>
            <a:lvl1pPr>
              <a:defRPr sz="4000" b="1" i="0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23793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defRPr baseline="0"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05238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547664" y="413792"/>
            <a:ext cx="6552728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5789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649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564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1514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551803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5041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163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1320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86799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0633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95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1420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67520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3410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694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932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873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5040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8128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 userDrawn="1"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DE" dirty="0" smtClean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6314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4898999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7572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288A3EA0-5A05-4941-AFDD-FD032DD47461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4814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296862" y="923925"/>
            <a:ext cx="8847137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293365" y="2106613"/>
            <a:ext cx="8845872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fld id="{70B9D64C-20BE-47C1-B9A3-60FE4D1301C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3175" y="270192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41338" y="2109788"/>
            <a:ext cx="8410575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9157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88464-92D0-4E8C-9805-CFB92A36D02A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853429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539552" y="2060848"/>
            <a:ext cx="410267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04197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6A4F9D-B185-4C60-871C-BE115487395B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3831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2972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90190" y="921187"/>
            <a:ext cx="8845872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3A400A6-3DC4-42FB-B4BC-EA22E02B757E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75910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CDD2C34-15AA-42E4-8782-69BF8780F849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9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299713" y="923924"/>
            <a:ext cx="889247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67BDE45-CBC5-42E4-8F74-87A1AD0CA802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555575" y="914400"/>
            <a:ext cx="3008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07904" y="914400"/>
            <a:ext cx="5256584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575" y="1752600"/>
            <a:ext cx="3008313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289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7527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547664" y="413792"/>
            <a:ext cx="6552728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403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A136E2D-6D81-4E4F-ADEC-9A0F777DDB25}" type="datetime4">
              <a:rPr lang="de-DE">
                <a:solidFill>
                  <a:srgbClr val="000000"/>
                </a:solidFill>
              </a:rPr>
              <a:pPr>
                <a:defRPr/>
              </a:pPr>
              <a:t>18. Oktober 2018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0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04549" y="2703710"/>
            <a:ext cx="8839452" cy="415429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96888" y="252413"/>
            <a:ext cx="7343775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>
                <a:solidFill>
                  <a:srgbClr val="003695"/>
                </a:solidFill>
              </a:rPr>
              <a:t>Staatliches Schulamt für den Lahn-Dill-Kreis und den Landkreis Limburg-Weilburg</a:t>
            </a:r>
            <a:br>
              <a:rPr lang="de-DE" sz="1400" b="1" dirty="0">
                <a:solidFill>
                  <a:srgbClr val="003695"/>
                </a:solidFill>
              </a:rPr>
            </a:b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3175" y="333375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3175" y="925513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3175" y="1517650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3175" y="2109788"/>
            <a:ext cx="287338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679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87362" y="1979316"/>
            <a:ext cx="8435975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336720" y="2713744"/>
            <a:ext cx="2003032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282849" y="2702718"/>
            <a:ext cx="2352675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1587" y="2706687"/>
            <a:ext cx="287338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5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26" Type="http://schemas.openxmlformats.org/officeDocument/2006/relationships/slideLayout" Target="../slideLayouts/slideLayout60.xml"/><Relationship Id="rId3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55.xml"/><Relationship Id="rId34" Type="http://schemas.openxmlformats.org/officeDocument/2006/relationships/slideLayout" Target="../slideLayouts/slideLayout68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5" Type="http://schemas.openxmlformats.org/officeDocument/2006/relationships/slideLayout" Target="../slideLayouts/slideLayout59.xml"/><Relationship Id="rId3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29" Type="http://schemas.openxmlformats.org/officeDocument/2006/relationships/slideLayout" Target="../slideLayouts/slideLayout63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24" Type="http://schemas.openxmlformats.org/officeDocument/2006/relationships/slideLayout" Target="../slideLayouts/slideLayout58.xml"/><Relationship Id="rId32" Type="http://schemas.openxmlformats.org/officeDocument/2006/relationships/slideLayout" Target="../slideLayouts/slideLayout66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23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2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31" Type="http://schemas.openxmlformats.org/officeDocument/2006/relationships/slideLayout" Target="../slideLayouts/slideLayout6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Relationship Id="rId22" Type="http://schemas.openxmlformats.org/officeDocument/2006/relationships/slideLayout" Target="../slideLayouts/slideLayout56.xml"/><Relationship Id="rId27" Type="http://schemas.openxmlformats.org/officeDocument/2006/relationships/slideLayout" Target="../slideLayouts/slideLayout61.xml"/><Relationship Id="rId30" Type="http://schemas.openxmlformats.org/officeDocument/2006/relationships/slideLayout" Target="../slideLayouts/slideLayout64.xml"/><Relationship Id="rId35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9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  <p:sldLayoutId id="2147483894" r:id="rId17"/>
    <p:sldLayoutId id="2147483895" r:id="rId18"/>
    <p:sldLayoutId id="2147483896" r:id="rId19"/>
    <p:sldLayoutId id="2147483897" r:id="rId20"/>
    <p:sldLayoutId id="2147483898" r:id="rId21"/>
    <p:sldLayoutId id="2147483899" r:id="rId22"/>
    <p:sldLayoutId id="2147483900" r:id="rId23"/>
    <p:sldLayoutId id="2147483901" r:id="rId24"/>
    <p:sldLayoutId id="2147483902" r:id="rId25"/>
    <p:sldLayoutId id="2147483903" r:id="rId26"/>
    <p:sldLayoutId id="2147483904" r:id="rId27"/>
    <p:sldLayoutId id="2147483905" r:id="rId28"/>
    <p:sldLayoutId id="2147483906" r:id="rId29"/>
    <p:sldLayoutId id="2147483907" r:id="rId30"/>
    <p:sldLayoutId id="2147483908" r:id="rId31"/>
    <p:sldLayoutId id="2147483909" r:id="rId32"/>
    <p:sldLayoutId id="2147483910" r:id="rId33"/>
    <p:sldLayoutId id="2147483911" r:id="rId3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893763"/>
            <a:ext cx="84328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1338" y="2060575"/>
            <a:ext cx="8410575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213" y="333375"/>
            <a:ext cx="140017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0" y="333375"/>
            <a:ext cx="290513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06413" y="252413"/>
            <a:ext cx="73437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sz="1400" b="1" dirty="0" smtClean="0">
                <a:solidFill>
                  <a:srgbClr val="003399"/>
                </a:solidFill>
              </a:rPr>
              <a:t>Staatliches Schulamt für den Hochtaunuskreis und den Wetteraukreis </a:t>
            </a:r>
            <a:endParaRPr lang="de-DE" sz="1200" dirty="0">
              <a:solidFill>
                <a:srgbClr val="004B95"/>
              </a:solidFill>
            </a:endParaRPr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7380288" y="6450013"/>
            <a:ext cx="1576387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331913" y="6453188"/>
            <a:ext cx="5976937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000000"/>
                </a:solidFill>
              </a:rPr>
              <a:t>Informationsveranstaltung Neue Lehrkräfte HTW 2015/2016</a:t>
            </a:r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52450" y="6453188"/>
            <a:ext cx="706438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82B18D-C707-4786-8163-FFCD341314AB}" type="slidenum">
              <a:rPr lang="de-DE">
                <a:solidFill>
                  <a:srgbClr val="FFFFFF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4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  <p:sldLayoutId id="2147483930" r:id="rId18"/>
    <p:sldLayoutId id="2147483931" r:id="rId19"/>
    <p:sldLayoutId id="2147483932" r:id="rId20"/>
    <p:sldLayoutId id="2147483933" r:id="rId21"/>
    <p:sldLayoutId id="2147483934" r:id="rId22"/>
    <p:sldLayoutId id="2147483935" r:id="rId23"/>
    <p:sldLayoutId id="2147483936" r:id="rId24"/>
    <p:sldLayoutId id="2147483937" r:id="rId25"/>
    <p:sldLayoutId id="2147483938" r:id="rId26"/>
    <p:sldLayoutId id="2147483939" r:id="rId27"/>
    <p:sldLayoutId id="2147483940" r:id="rId28"/>
    <p:sldLayoutId id="2147483941" r:id="rId29"/>
    <p:sldLayoutId id="2147483942" r:id="rId30"/>
    <p:sldLayoutId id="2147483943" r:id="rId31"/>
    <p:sldLayoutId id="2147483944" r:id="rId32"/>
    <p:sldLayoutId id="2147483945" r:id="rId33"/>
    <p:sldLayoutId id="2147483946" r:id="rId34"/>
    <p:sldLayoutId id="2147483947" r:id="rId3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/>
          </p:nvPr>
        </p:nvSpPr>
        <p:spPr>
          <a:xfrm>
            <a:off x="467544" y="980728"/>
            <a:ext cx="7688212" cy="1296119"/>
          </a:xfrm>
        </p:spPr>
        <p:txBody>
          <a:bodyPr/>
          <a:lstStyle/>
          <a:p>
            <a:pPr algn="ctr"/>
            <a:r>
              <a:rPr lang="de-DE" altLang="de-DE" sz="3200" dirty="0" smtClean="0"/>
              <a:t>Tage der offenen </a:t>
            </a:r>
            <a:r>
              <a:rPr lang="de-DE" altLang="de-DE" sz="3200" dirty="0"/>
              <a:t>T</a:t>
            </a:r>
            <a:r>
              <a:rPr lang="de-DE" altLang="de-DE" sz="3200" dirty="0" smtClean="0"/>
              <a:t>ür der Schulen</a:t>
            </a:r>
            <a:br>
              <a:rPr lang="de-DE" altLang="de-DE" sz="3200" dirty="0" smtClean="0"/>
            </a:br>
            <a:r>
              <a:rPr lang="de-DE" altLang="de-DE" sz="3200" dirty="0" smtClean="0"/>
              <a:t>im </a:t>
            </a:r>
            <a:r>
              <a:rPr lang="de-DE" altLang="de-DE" sz="3200" dirty="0"/>
              <a:t>Bereich des </a:t>
            </a:r>
            <a:r>
              <a:rPr lang="de-DE" altLang="de-DE" sz="3200" dirty="0" smtClean="0"/>
              <a:t>Wetteraukreises</a:t>
            </a:r>
            <a:endParaRPr lang="de-DE" sz="3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8792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5"/>
            <a:ext cx="8579296" cy="5040560"/>
          </a:xfrm>
        </p:spPr>
        <p:txBody>
          <a:bodyPr/>
          <a:lstStyle/>
          <a:p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Haupt- und Realschule: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Erich Kästner-Schule </a:t>
            </a:r>
            <a:r>
              <a:rPr lang="de-DE" b="1" dirty="0" err="1" smtClean="0"/>
              <a:t>Rosbach</a:t>
            </a:r>
            <a:r>
              <a:rPr lang="de-DE" b="1"/>
              <a:t>	</a:t>
            </a:r>
            <a:r>
              <a:rPr lang="de-DE" smtClean="0"/>
              <a:t>01.12.2018</a:t>
            </a:r>
            <a:r>
              <a:rPr lang="de-DE" b="1" dirty="0" smtClean="0"/>
              <a:t>	</a:t>
            </a:r>
            <a:endParaRPr lang="de-DE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Geschwister-Scholl-Schule </a:t>
            </a:r>
            <a:r>
              <a:rPr lang="de-DE" b="1" dirty="0" err="1" smtClean="0"/>
              <a:t>Assenheim</a:t>
            </a:r>
            <a:r>
              <a:rPr lang="de-DE" b="1" dirty="0" smtClean="0"/>
              <a:t>	</a:t>
            </a:r>
            <a:r>
              <a:rPr lang="de-DE" dirty="0" smtClean="0"/>
              <a:t>08.02.2019	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John-F. Kennedy-Schule Bad Vilbel	</a:t>
            </a:r>
            <a:r>
              <a:rPr lang="de-DE" dirty="0" smtClean="0"/>
              <a:t>09.02.2019,</a:t>
            </a:r>
            <a:r>
              <a:rPr lang="de-DE" dirty="0"/>
              <a:t> </a:t>
            </a:r>
            <a:r>
              <a:rPr lang="de-DE" dirty="0" smtClean="0"/>
              <a:t>10:00 - 13:00 Uhr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Karl-Weigand-Schule Florstadt 	</a:t>
            </a:r>
            <a:r>
              <a:rPr lang="de-DE" dirty="0" smtClean="0"/>
              <a:t>19.01.2019			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Schule am </a:t>
            </a:r>
            <a:r>
              <a:rPr lang="de-DE" b="1" dirty="0" err="1" smtClean="0"/>
              <a:t>Dohlberg</a:t>
            </a:r>
            <a:r>
              <a:rPr lang="de-DE" b="1" dirty="0"/>
              <a:t>	</a:t>
            </a:r>
            <a:r>
              <a:rPr lang="de-DE" dirty="0" smtClean="0"/>
              <a:t>08.12.2018, 10:00 - 13:00 Uhr 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Stadtschule Butzbach	</a:t>
            </a:r>
            <a:r>
              <a:rPr lang="de-DE" dirty="0" smtClean="0"/>
              <a:t>30.11.2018</a:t>
            </a:r>
            <a:r>
              <a:rPr lang="de-DE" dirty="0"/>
              <a:t>, 16:00 </a:t>
            </a:r>
            <a:r>
              <a:rPr lang="de-DE" dirty="0" smtClean="0"/>
              <a:t>- </a:t>
            </a:r>
            <a:r>
              <a:rPr lang="de-DE" dirty="0"/>
              <a:t>19:00 Uhr </a:t>
            </a:r>
            <a:endParaRPr lang="de-DE" sz="1800" dirty="0"/>
          </a:p>
          <a:p>
            <a:pPr lvl="0">
              <a:tabLst>
                <a:tab pos="4935538" algn="l"/>
              </a:tabLst>
            </a:pPr>
            <a:endParaRPr lang="de-DE" dirty="0" smtClean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tabLst>
                <a:tab pos="4935538" algn="l"/>
              </a:tabLst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Grundschule mit Förderstufe: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Frauenwaldschule </a:t>
            </a:r>
            <a:r>
              <a:rPr lang="de-DE" b="1" dirty="0" smtClean="0"/>
              <a:t>Nieder-</a:t>
            </a:r>
            <a:r>
              <a:rPr lang="de-DE" b="1" dirty="0" err="1" smtClean="0"/>
              <a:t>Mörlen</a:t>
            </a:r>
            <a:r>
              <a:rPr lang="de-DE" dirty="0" smtClean="0"/>
              <a:t>	23.11.2019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06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6552728" cy="638944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579296" cy="4464497"/>
          </a:xfrm>
        </p:spPr>
        <p:txBody>
          <a:bodyPr/>
          <a:lstStyle/>
          <a:p>
            <a:pPr>
              <a:lnSpc>
                <a:spcPct val="134000"/>
              </a:lnSpc>
              <a:spcAft>
                <a:spcPts val="360"/>
              </a:spcAft>
              <a:defRPr/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Kooperative Gesamtschule:</a:t>
            </a:r>
            <a:endParaRPr lang="de-DE" dirty="0">
              <a:solidFill>
                <a:srgbClr val="0036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Gesamtschule </a:t>
            </a:r>
            <a:r>
              <a:rPr lang="de-DE" b="1" dirty="0" err="1" smtClean="0"/>
              <a:t>Gedern</a:t>
            </a:r>
            <a:r>
              <a:rPr lang="de-DE" b="1" dirty="0"/>
              <a:t>	</a:t>
            </a:r>
            <a:r>
              <a:rPr lang="de-DE" dirty="0" smtClean="0"/>
              <a:t>24.11.2018, 10:00 - 13:00 Uhr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Gesamtschule </a:t>
            </a:r>
            <a:r>
              <a:rPr lang="de-DE" b="1" dirty="0" err="1" smtClean="0"/>
              <a:t>Konradsdorf</a:t>
            </a:r>
            <a:r>
              <a:rPr lang="de-DE" b="1" dirty="0" smtClean="0"/>
              <a:t> 	</a:t>
            </a:r>
            <a:r>
              <a:rPr lang="de-DE" dirty="0" smtClean="0"/>
              <a:t>24.11.2018			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Henry-Benrath-Schule Friedberg	</a:t>
            </a:r>
            <a:r>
              <a:rPr lang="de-DE" dirty="0" smtClean="0"/>
              <a:t>09.02.2019, 09:00 - 13:00 Uhr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Kurt-Schumacher-Schule Karben	</a:t>
            </a:r>
            <a:r>
              <a:rPr lang="de-DE" dirty="0" smtClean="0"/>
              <a:t>19.01.2019, 09:00 - 13:00 Uhr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smtClean="0"/>
              <a:t>Limesschule Altenstadt	</a:t>
            </a:r>
            <a:r>
              <a:rPr lang="de-DE" dirty="0" smtClean="0"/>
              <a:t>01.12.2018, 10:00 - 13:00 Uhr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Singbergschule </a:t>
            </a:r>
            <a:r>
              <a:rPr lang="de-DE" b="1" dirty="0" err="1" smtClean="0"/>
              <a:t>Wölfersheim</a:t>
            </a:r>
            <a:r>
              <a:rPr lang="de-DE" dirty="0" smtClean="0"/>
              <a:t>	19.01.2019, 10:00 - 13:00 Uhr	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78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568952" cy="4608512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Integrierte</a:t>
            </a: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Gesamtschule:</a:t>
            </a:r>
          </a:p>
          <a:p>
            <a:pPr lvl="0">
              <a:spcAft>
                <a:spcPts val="360"/>
              </a:spcAft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Adolf-Reichwein-Schule </a:t>
            </a:r>
            <a:r>
              <a:rPr lang="de-DE" b="1" dirty="0" smtClean="0"/>
              <a:t>Friedberg</a:t>
            </a:r>
            <a:r>
              <a:rPr lang="de-DE" dirty="0"/>
              <a:t>	</a:t>
            </a:r>
            <a:r>
              <a:rPr lang="de-DE" dirty="0" smtClean="0"/>
              <a:t>09.02.2019, 09:00 - 13:00 Uhr</a:t>
            </a:r>
          </a:p>
          <a:p>
            <a:pPr lvl="0"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 err="1" smtClean="0"/>
              <a:t>Schrenzerschule</a:t>
            </a:r>
            <a:r>
              <a:rPr lang="de-DE" b="1" dirty="0" smtClean="0"/>
              <a:t>  Butzbach	</a:t>
            </a:r>
            <a:r>
              <a:rPr lang="de-DE" dirty="0" smtClean="0"/>
              <a:t>16.02.2019</a:t>
            </a:r>
            <a:r>
              <a:rPr lang="de-DE" dirty="0"/>
              <a:t>	 </a:t>
            </a:r>
            <a:r>
              <a:rPr lang="de-DE" dirty="0" smtClean="0"/>
              <a:t>        			</a:t>
            </a:r>
            <a:endParaRPr lang="de-DE" dirty="0"/>
          </a:p>
          <a:p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Mittelstufenschule:</a:t>
            </a:r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Mittelstufenschule </a:t>
            </a:r>
            <a:r>
              <a:rPr lang="de-DE" b="1" dirty="0" smtClean="0"/>
              <a:t>Nidda	</a:t>
            </a:r>
            <a:r>
              <a:rPr lang="de-DE" dirty="0" smtClean="0"/>
              <a:t>17.11.2018	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  <a:tabLst>
                <a:tab pos="4935538" algn="l"/>
              </a:tabLst>
            </a:pPr>
            <a:r>
              <a:rPr lang="de-DE" b="1" dirty="0"/>
              <a:t>Solgrabenschule Bad </a:t>
            </a:r>
            <a:r>
              <a:rPr lang="de-DE" b="1" dirty="0" smtClean="0"/>
              <a:t>Nauheim	</a:t>
            </a:r>
            <a:r>
              <a:rPr lang="de-DE" dirty="0" smtClean="0"/>
              <a:t>01.12.2018</a:t>
            </a:r>
          </a:p>
          <a:p>
            <a:pPr>
              <a:buFont typeface="Wingdings" pitchFamily="2" charset="2"/>
              <a:buNone/>
              <a:tabLst>
                <a:tab pos="4935538" algn="l"/>
              </a:tabLst>
            </a:pPr>
            <a:endParaRPr lang="de-DE" dirty="0"/>
          </a:p>
          <a:p>
            <a:pPr>
              <a:tabLst>
                <a:tab pos="361950" algn="l"/>
                <a:tab pos="4848225" algn="l"/>
              </a:tabLst>
            </a:pPr>
            <a:r>
              <a:rPr lang="de-DE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Überregionales Beratungs- und Förderzentrum Sehen:</a:t>
            </a:r>
          </a:p>
          <a:p>
            <a:pPr>
              <a:buFont typeface="Wingdings" panose="05000000000000000000" pitchFamily="2" charset="2"/>
              <a:buChar char="§"/>
              <a:tabLst>
                <a:tab pos="4848225" algn="l"/>
              </a:tabLst>
            </a:pPr>
            <a:r>
              <a:rPr lang="de-DE" b="1" dirty="0"/>
              <a:t>Johann- Peter-Schäfer-Schule FB	</a:t>
            </a:r>
            <a:r>
              <a:rPr lang="de-DE" b="1" dirty="0" smtClean="0"/>
              <a:t>  </a:t>
            </a:r>
            <a:r>
              <a:rPr lang="de-DE" dirty="0" smtClean="0"/>
              <a:t>01.06.2019</a:t>
            </a:r>
            <a:endParaRPr lang="de-DE" dirty="0"/>
          </a:p>
          <a:p>
            <a:pPr marL="0" lv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10435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608512"/>
          </a:xfrm>
        </p:spPr>
        <p:txBody>
          <a:bodyPr>
            <a:normAutofit/>
          </a:bodyPr>
          <a:lstStyle/>
          <a:p>
            <a:pPr>
              <a:lnSpc>
                <a:spcPct val="134000"/>
              </a:lnSpc>
              <a:defRPr/>
            </a:pP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Gymnasium:</a:t>
            </a:r>
          </a:p>
          <a:p>
            <a:pPr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/>
              <a:t>Augustinerschule </a:t>
            </a:r>
            <a:r>
              <a:rPr lang="de-DE" b="1" dirty="0" smtClean="0"/>
              <a:t>Friedberg</a:t>
            </a:r>
            <a:r>
              <a:rPr lang="de-DE" dirty="0" smtClean="0"/>
              <a:t>	26.01.2019, 09:00 - 12:00 Uhr</a:t>
            </a:r>
            <a:endParaRPr lang="de-DE" dirty="0"/>
          </a:p>
          <a:p>
            <a:pPr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/>
              <a:t>Ernst-Ludwig-Schule </a:t>
            </a:r>
            <a:r>
              <a:rPr lang="de-DE" b="1" dirty="0" smtClean="0"/>
              <a:t>	</a:t>
            </a:r>
            <a:r>
              <a:rPr lang="de-DE" dirty="0" smtClean="0"/>
              <a:t>26.01.2019</a:t>
            </a:r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360"/>
              </a:spcAft>
              <a:buNone/>
              <a:tabLst>
                <a:tab pos="355600" algn="l"/>
              </a:tabLst>
            </a:pPr>
            <a:r>
              <a:rPr lang="de-DE" b="1" dirty="0" smtClean="0"/>
              <a:t>	Bad </a:t>
            </a:r>
            <a:r>
              <a:rPr lang="de-DE" b="1" dirty="0"/>
              <a:t>Nauheim</a:t>
            </a:r>
            <a:endParaRPr lang="de-DE" dirty="0"/>
          </a:p>
          <a:p>
            <a:pPr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  <a:tab pos="4935538" algn="l"/>
              </a:tabLst>
            </a:pPr>
            <a:r>
              <a:rPr lang="de-DE" b="1" dirty="0" smtClean="0"/>
              <a:t>Georg-Büchner-Gymnasium	</a:t>
            </a:r>
            <a:r>
              <a:rPr lang="de-DE" dirty="0" smtClean="0"/>
              <a:t>24.11.2018, 08:30 - 13:00 Uhr</a:t>
            </a:r>
            <a:endParaRPr lang="de-DE" b="1" dirty="0"/>
          </a:p>
          <a:p>
            <a:pPr marL="0" indent="0">
              <a:lnSpc>
                <a:spcPct val="113000"/>
              </a:lnSpc>
              <a:spcBef>
                <a:spcPts val="0"/>
              </a:spcBef>
              <a:spcAft>
                <a:spcPts val="360"/>
              </a:spcAft>
              <a:buNone/>
              <a:tabLst>
                <a:tab pos="355600" algn="l"/>
              </a:tabLst>
            </a:pPr>
            <a:r>
              <a:rPr lang="de-DE" b="1" dirty="0" smtClean="0"/>
              <a:t>	Bad Vilbel</a:t>
            </a:r>
            <a:r>
              <a:rPr lang="de-DE" dirty="0" smtClean="0"/>
              <a:t>       							</a:t>
            </a:r>
          </a:p>
          <a:p>
            <a:pPr lvl="0"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smtClean="0"/>
              <a:t>Gymnasium Nidda	</a:t>
            </a:r>
            <a:r>
              <a:rPr lang="de-DE" dirty="0" smtClean="0"/>
              <a:t>09.02.2019</a:t>
            </a:r>
            <a:r>
              <a:rPr lang="de-DE" b="1" dirty="0"/>
              <a:t>	</a:t>
            </a:r>
            <a:r>
              <a:rPr lang="de-DE" dirty="0" smtClean="0"/>
              <a:t>	</a:t>
            </a:r>
          </a:p>
          <a:p>
            <a:pPr lvl="0">
              <a:lnSpc>
                <a:spcPct val="113000"/>
              </a:lnSpc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err="1"/>
              <a:t>Weidigschule</a:t>
            </a:r>
            <a:r>
              <a:rPr lang="de-DE" b="1" dirty="0"/>
              <a:t> </a:t>
            </a:r>
            <a:r>
              <a:rPr lang="de-DE" b="1" dirty="0" smtClean="0"/>
              <a:t>Butzbach	</a:t>
            </a:r>
            <a:r>
              <a:rPr lang="de-DE" dirty="0" smtClean="0"/>
              <a:t>09.02.2019, 09:30 - 12:30 Uhr</a:t>
            </a:r>
            <a:endParaRPr lang="de-DE" dirty="0"/>
          </a:p>
          <a:p>
            <a:pPr lvl="0">
              <a:lnSpc>
                <a:spcPct val="113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846638" algn="l"/>
              </a:tabLst>
            </a:pPr>
            <a:r>
              <a:rPr lang="de-DE" b="1" dirty="0" smtClean="0"/>
              <a:t>Wolfgang-Ernst-Gymnasium	</a:t>
            </a:r>
            <a:r>
              <a:rPr lang="de-DE" dirty="0" smtClean="0"/>
              <a:t>09.02.2019</a:t>
            </a:r>
            <a:endParaRPr lang="de-DE" b="1" dirty="0"/>
          </a:p>
          <a:p>
            <a:pPr marL="0" lvl="0" indent="0">
              <a:lnSpc>
                <a:spcPct val="113000"/>
              </a:lnSpc>
              <a:spcBef>
                <a:spcPts val="0"/>
              </a:spcBef>
              <a:buNone/>
              <a:tabLst>
                <a:tab pos="355600" algn="l"/>
                <a:tab pos="4846638" algn="l"/>
              </a:tabLst>
            </a:pPr>
            <a:r>
              <a:rPr lang="de-DE" b="1" dirty="0" smtClean="0"/>
              <a:t>	Büdingen </a:t>
            </a:r>
            <a:r>
              <a:rPr lang="de-DE" dirty="0" smtClean="0"/>
              <a:t>	</a:t>
            </a:r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7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552728" cy="710952"/>
          </a:xfrm>
        </p:spPr>
        <p:txBody>
          <a:bodyPr/>
          <a:lstStyle/>
          <a:p>
            <a:r>
              <a:rPr lang="de-DE" altLang="de-DE" dirty="0">
                <a:solidFill>
                  <a:srgbClr val="003695"/>
                </a:solidFill>
              </a:rPr>
              <a:t>Tage der offenen Tür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536504"/>
          </a:xfrm>
        </p:spPr>
        <p:txBody>
          <a:bodyPr/>
          <a:lstStyle/>
          <a:p>
            <a:pPr lvl="0">
              <a:lnSpc>
                <a:spcPct val="134000"/>
              </a:lnSpc>
              <a:defRPr/>
            </a:pPr>
            <a:r>
              <a:rPr lang="de-DE" dirty="0" smtClean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Privatschulen</a:t>
            </a:r>
            <a:r>
              <a:rPr lang="de-DE" dirty="0">
                <a:solidFill>
                  <a:srgbClr val="003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DE" b="1" dirty="0"/>
              <a:t>Europäische Schule </a:t>
            </a:r>
            <a:r>
              <a:rPr lang="de-DE" b="1" dirty="0" smtClean="0"/>
              <a:t>Rhein Main </a:t>
            </a:r>
            <a:r>
              <a:rPr lang="de-DE" b="1" dirty="0"/>
              <a:t>Bad </a:t>
            </a:r>
            <a:r>
              <a:rPr lang="de-DE" b="1" dirty="0" smtClean="0"/>
              <a:t>Vilbel</a:t>
            </a:r>
            <a:endParaRPr lang="de-DE" dirty="0"/>
          </a:p>
          <a:p>
            <a:pPr marL="0" lvl="1" indent="0">
              <a:spcBef>
                <a:spcPts val="0"/>
              </a:spcBef>
              <a:buNone/>
              <a:tabLst>
                <a:tab pos="355600" algn="l"/>
                <a:tab pos="2147888" algn="l"/>
              </a:tabLst>
            </a:pPr>
            <a:r>
              <a:rPr lang="de-DE" sz="1600" dirty="0"/>
              <a:t>		</a:t>
            </a:r>
            <a:r>
              <a:rPr lang="de-DE" dirty="0" smtClean="0"/>
              <a:t>Anmeldungen </a:t>
            </a:r>
            <a:r>
              <a:rPr lang="de-DE" dirty="0"/>
              <a:t>zu Rundgängen unter https://</a:t>
            </a:r>
            <a:r>
              <a:rPr lang="de-DE" dirty="0" smtClean="0"/>
              <a:t>www.es-rm.eu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 smtClean="0"/>
              <a:t>St</a:t>
            </a:r>
            <a:r>
              <a:rPr lang="de-DE" b="1" dirty="0"/>
              <a:t>. Lioba-Schule Bad Nauheim </a:t>
            </a:r>
            <a:r>
              <a:rPr lang="de-DE" b="1" dirty="0" smtClean="0"/>
              <a:t>   	</a:t>
            </a:r>
            <a:r>
              <a:rPr lang="de-DE" dirty="0" smtClean="0"/>
              <a:t>09.02.2019,  09:00 - 13:00 Uhr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/>
              <a:t>Freie Waldorfschule Wetterau     </a:t>
            </a:r>
            <a:r>
              <a:rPr lang="de-DE" b="1" dirty="0" smtClean="0"/>
              <a:t>	</a:t>
            </a:r>
            <a:r>
              <a:rPr lang="de-DE" dirty="0" smtClean="0"/>
              <a:t>10.11.2018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/>
              <a:t>Internatsschule </a:t>
            </a:r>
            <a:r>
              <a:rPr lang="de-DE" b="1" dirty="0" smtClean="0"/>
              <a:t>Institut Lucius	</a:t>
            </a:r>
            <a:r>
              <a:rPr lang="de-DE" dirty="0" smtClean="0"/>
              <a:t>16.02.2019, 10:00 – 16:00 Uhr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704975" algn="l"/>
                <a:tab pos="4572000" algn="l"/>
              </a:tabLst>
            </a:pPr>
            <a:r>
              <a:rPr lang="de-DE" b="1" dirty="0"/>
              <a:t>Montessori Sekundarschule 	</a:t>
            </a:r>
            <a:r>
              <a:rPr lang="de-DE" dirty="0"/>
              <a:t>19.02.2019, 14:00 - 17:00 Uhr</a:t>
            </a:r>
            <a:endParaRPr lang="de-DE" b="1" dirty="0"/>
          </a:p>
          <a:p>
            <a:pPr marL="0" indent="0">
              <a:buNone/>
              <a:tabLst>
                <a:tab pos="355600" algn="l"/>
              </a:tabLst>
            </a:pPr>
            <a:r>
              <a:rPr lang="de-DE" sz="1800" dirty="0" smtClean="0"/>
              <a:t>	</a:t>
            </a:r>
            <a:r>
              <a:rPr lang="de-DE" b="1" dirty="0" smtClean="0"/>
              <a:t>Wetterau</a:t>
            </a:r>
            <a:r>
              <a:rPr lang="de-DE" sz="1800" dirty="0"/>
              <a:t>	</a:t>
            </a:r>
            <a:r>
              <a:rPr lang="de-DE" sz="1800" dirty="0" smtClean="0"/>
              <a:t>Informationsabend:</a:t>
            </a:r>
            <a:r>
              <a:rPr lang="de-DE" sz="1800" dirty="0"/>
              <a:t>	07.02.2019, 19:30 </a:t>
            </a:r>
            <a:r>
              <a:rPr lang="de-DE" sz="1800" dirty="0" smtClean="0"/>
              <a:t>Uhr</a:t>
            </a:r>
            <a:endParaRPr lang="de-DE" dirty="0"/>
          </a:p>
          <a:p>
            <a:pPr>
              <a:buFont typeface="Wingdings" panose="05000000000000000000" pitchFamily="2" charset="2"/>
              <a:buChar char="§"/>
              <a:tabLst>
                <a:tab pos="4572000" algn="l"/>
              </a:tabLst>
            </a:pPr>
            <a:r>
              <a:rPr lang="de-DE" b="1" dirty="0"/>
              <a:t>Private </a:t>
            </a:r>
            <a:r>
              <a:rPr lang="de-DE" b="1" dirty="0" smtClean="0"/>
              <a:t>Förderschule </a:t>
            </a:r>
            <a:r>
              <a:rPr lang="de-DE" b="1" dirty="0" err="1" smtClean="0"/>
              <a:t>Bingenheim</a:t>
            </a:r>
            <a:r>
              <a:rPr lang="de-DE" b="1" dirty="0" smtClean="0"/>
              <a:t>	</a:t>
            </a:r>
            <a:r>
              <a:rPr lang="de-DE" dirty="0" smtClean="0"/>
              <a:t>04.05.2019</a:t>
            </a:r>
            <a:endParaRPr lang="de-DE" dirty="0"/>
          </a:p>
          <a:p>
            <a:pPr marL="0" indent="0">
              <a:spcBef>
                <a:spcPts val="0"/>
              </a:spcBef>
              <a:buNone/>
              <a:tabLst>
                <a:tab pos="355600" algn="l"/>
                <a:tab pos="2513013" algn="l"/>
                <a:tab pos="4572000" algn="l"/>
              </a:tabLst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0866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Landesschulamt-Grunddesign (3)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Landesschulamt-Grunddesign (3)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Symbol</vt:lpstr>
      <vt:lpstr>Wingdings</vt:lpstr>
      <vt:lpstr>6_Landesschulamt-Grunddesign (3)</vt:lpstr>
      <vt:lpstr>7_Landesschulamt-Grunddesign (3)</vt:lpstr>
      <vt:lpstr>Tage der offenen Tür der Schulen im Bereich des Wetteraukreises</vt:lpstr>
      <vt:lpstr>Tage der offenen Tür</vt:lpstr>
      <vt:lpstr>Tage der offenen Tür</vt:lpstr>
      <vt:lpstr>Tage der offenen Tür</vt:lpstr>
      <vt:lpstr>Tage der offenen Tür</vt:lpstr>
      <vt:lpstr>Tage der offenen Tür</vt:lpstr>
    </vt:vector>
  </TitlesOfParts>
  <Company>Land Hessen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Schul(form)wahl nach  Klasse 4 (WTK)</dc:title>
  <dc:creator>Wilkinson, Annekatrin (SSA FB)</dc:creator>
  <cp:lastModifiedBy>Holger.Frieß</cp:lastModifiedBy>
  <cp:revision>78</cp:revision>
  <cp:lastPrinted>2017-04-13T06:20:55Z</cp:lastPrinted>
  <dcterms:created xsi:type="dcterms:W3CDTF">2017-04-12T12:21:53Z</dcterms:created>
  <dcterms:modified xsi:type="dcterms:W3CDTF">2018-10-18T09:32:18Z</dcterms:modified>
</cp:coreProperties>
</file>